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94660"/>
  </p:normalViewPr>
  <p:slideViewPr>
    <p:cSldViewPr snapToGrid="0">
      <p:cViewPr varScale="1">
        <p:scale>
          <a:sx n="61" d="100"/>
          <a:sy n="61" d="100"/>
        </p:scale>
        <p:origin x="4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900CC-060A-88F4-0FAC-9598A8FFF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5854F9-F2AD-EE97-16F2-4950ADFDD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8B3C05-9C0B-3882-4773-94813FC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71D666-4698-B159-EB0F-E55C2730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781ED0-25FE-08E6-1C57-DCB21D33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33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65D79-A65D-310F-90EF-075707E9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1975544-9DF6-64DE-E583-CC1DD462E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8B4441-BCA9-2312-0065-D9749C40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0F8F6-9BD7-28C7-A3B0-A0BD06B79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3AE8C7-7738-2C77-95BE-BA399AD8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369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DD8843-5539-B61E-AD6F-DFFED7754B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4D41B7-BCF3-C16F-25EC-D52A7BA96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4A467B-7FFE-2213-45BD-1B2847A9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37161C-A418-13F7-E780-68238F98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A8B06B-468B-D971-9CCB-8DF7CCD2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7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717B9-9901-8946-D9EF-2EF6F78D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237962-4E5E-AE45-8E14-029EDA479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332890-254E-4821-E114-138A7426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5D2C74-C10F-FE4B-FA3D-F09B1030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25D895-D9DF-2AC0-8C64-4EC73F82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72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61A61-2A9E-D7E0-CC15-BC868B6F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CDCCC7-4CD1-6D45-C381-6A003E8B9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696DC2-6343-542E-F19C-F4B56111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610A77-4883-BA2D-1FD3-81BBBEAC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AF2FE-E2E3-AD6F-7A6F-DD47F58D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6281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B3411-87A9-7505-9CE8-0A6FE651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C44FCA-C316-1EAC-23DB-F444EC0E2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3317DA-4752-1C66-C690-4E75A7656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00BE9E-6CC5-3D82-EC2D-B7FD255F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22702C-18CC-9B3A-05C9-894F9AF4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BA448C-4130-EEA6-0088-2A4885DA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657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0BED9-F4D5-D95A-88FC-C25F0CCB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4F7A6F-F7A0-6D7C-A3B0-26B3C8929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12F1FD-69AD-6F71-598C-B82DB708E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56B42B-C4CC-E6D6-0DBA-781D2C451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B2D557-81A8-94EE-F4C8-44166B663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9EE19D-F573-0CAB-C314-E87C8BA3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07E33CB-52DF-647C-B28B-3B48E22E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0B1803-6D0D-18C1-3038-43816D67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090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2230B-BE7F-606C-9C88-BC6954D4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6A81BC-C40E-6DDC-C6C4-988708A2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219402-FA95-201A-792A-0D6A35B87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1C47C9-5FA0-A592-105C-404187B6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563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8D09C53-7A4A-E0C2-BF1D-DAE258F5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828971-E49A-8628-07D2-3AB117F8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58743D-1A54-CAFB-C8D7-B1697AF6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9162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EE0A4-8842-316F-4238-DA0F4D57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35D3D6-6A4C-CF39-A2E9-0CA998AB5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CFCEC2-3BC1-F30C-38CE-24B803D46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61753C-9C14-409C-4EB6-699B0801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1253D7-647A-EBA5-B0E0-7AEF2B1C2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FEB6EE-85A4-8B8D-34D4-2D5A8F82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054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CD51D-41B8-5713-B570-A6B36C05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86689-FE36-8A00-8888-AF13D762B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5CFA06-A42F-DD9E-A98D-903078009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6B7EC2-8E18-7223-83D8-C9F01AC3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04292D-D35F-6CE1-689F-263BFBF2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59C681-E1E6-41F5-D9CE-6E6D1D06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421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4B1039-38CE-0A76-8DDA-7C37411E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140E23-2C60-B7DB-866D-9780F5B55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80CEA8-2DA3-3FF8-42B7-A1FF1DF08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13380-B50A-4D79-AABA-FF21BFA83394}" type="datetimeFigureOut">
              <a:rPr lang="es-AR" smtClean="0"/>
              <a:t>18/11/2025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C5B59-6DC1-DD89-4892-12FBD7EC9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0647F1-5925-3DB9-1CFD-1651A6069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B89605-4F3F-4BF1-BBD6-40D8C9C706F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116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709322-9674-817A-D5BD-5B86899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6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CD72B6-A0ED-2460-25C8-81B8212E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5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7CFF25-3790-8259-5473-0DFB7FCA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380BED-EC8E-50A9-CB54-A73B5A2F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1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1098A5-00F9-E544-5554-C90B6C8E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3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B2F864-EC03-80F6-98DF-5C393177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2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C147A1-7BE6-8EA1-6E46-D54C3124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" y="0"/>
            <a:ext cx="1217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8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555112-3C24-B25F-2770-ACCFFA60E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86"/>
            <a:ext cx="12192000" cy="67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9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DD1070-EFA7-AA83-CE2F-915666E6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0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4BBBD6-BA39-CCA4-0388-FBF7198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29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4A65E7-E609-401E-EDA4-70944ED3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1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93A0CD-5368-AB57-9994-0D9881342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9C8C0C-11D6-5952-A6A7-D311DA6C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A61400-AF01-11FE-2B6A-BF05D7D5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57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Panorámica</PresentationFormat>
  <Paragraphs>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Fernando Rodolfo Palavecino</dc:creator>
  <cp:lastModifiedBy>Fernando Rodolfo Palavecino</cp:lastModifiedBy>
  <cp:revision>1</cp:revision>
  <dcterms:created xsi:type="dcterms:W3CDTF">2025-11-18T22:12:23Z</dcterms:created>
  <dcterms:modified xsi:type="dcterms:W3CDTF">2025-11-18T22:28:09Z</dcterms:modified>
</cp:coreProperties>
</file>